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sldIdLst>
    <p:sldId id="260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0"/>
    <p:restoredTop sz="94631"/>
  </p:normalViewPr>
  <p:slideViewPr>
    <p:cSldViewPr snapToGrid="0" snapToObjects="1">
      <p:cViewPr varScale="1">
        <p:scale>
          <a:sx n="92" d="100"/>
          <a:sy n="92" d="100"/>
        </p:scale>
        <p:origin x="1856" y="1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0322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C3AA4-67BE-44F7-809A-3582401494AF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60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172EEB-1769-4776-AD69-E7C1260563EB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434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BB8AF-C16A-4836-A92D-61834B5F0BA5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20650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D2193-4505-4A75-99BB-880C6989A757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386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A18F4-33C3-445B-924C-31108C51719C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79395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7543A-E259-478F-9E0D-57BA40E442B7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96609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FB012D-77A1-44B0-BB26-329BA1EE55C9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755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B7499E-3031-413E-B01E-B94970708CAA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617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7EAB0C-2220-4D0E-A0DD-DB7FA0F742F4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0115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416D63-31BF-4B94-B6C5-E20B2C63F515}" type="datetime4">
              <a:rPr lang="en-US" smtClean="0"/>
              <a:pPr/>
              <a:t>January 12, 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695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1B13E-D5AF-485E-81A1-82A140076526}" type="datetime4">
              <a:rPr lang="en-US" smtClean="0"/>
              <a:pPr/>
              <a:t>January 12, 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2031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67ABE4-CCDF-8E4D-9AC4-7F3DC0D835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31300" cy="684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6471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</TotalTime>
  <Words>0</Words>
  <Application>Microsoft Macintosh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Ejercicio</dc:title>
  <dc:creator>Jessica Hall</dc:creator>
  <cp:lastModifiedBy>Jessica Hall</cp:lastModifiedBy>
  <cp:revision>35</cp:revision>
  <dcterms:created xsi:type="dcterms:W3CDTF">2013-10-26T19:49:56Z</dcterms:created>
  <dcterms:modified xsi:type="dcterms:W3CDTF">2021-01-13T00:48:26Z</dcterms:modified>
</cp:coreProperties>
</file>